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60" r:id="rId4"/>
    <p:sldId id="273" r:id="rId5"/>
    <p:sldId id="272" r:id="rId6"/>
    <p:sldId id="282" r:id="rId7"/>
    <p:sldId id="283" r:id="rId8"/>
    <p:sldId id="284" r:id="rId9"/>
    <p:sldId id="285" r:id="rId10"/>
    <p:sldId id="287" r:id="rId11"/>
    <p:sldId id="288" r:id="rId12"/>
    <p:sldId id="289" r:id="rId13"/>
    <p:sldId id="290" r:id="rId14"/>
    <p:sldId id="291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9"/>
    <p:restoredTop sz="93978"/>
  </p:normalViewPr>
  <p:slideViewPr>
    <p:cSldViewPr>
      <p:cViewPr varScale="1">
        <p:scale>
          <a:sx n="77" d="100"/>
          <a:sy n="77" d="100"/>
        </p:scale>
        <p:origin x="-90" y="-702"/>
      </p:cViewPr>
      <p:guideLst>
        <p:guide orient="horz" pos="215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E120611-889F-4096-BCDC-7314BBF9DBB5}" type="datetime1">
              <a:rPr lang="ko-KR" altLang="en-US"/>
              <a:pPr lvl="0">
                <a:defRPr/>
              </a:pPr>
              <a:t>2018-05-06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E45B54-1C5A-4AD0-A13D-62E52F3E8CE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7163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12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498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260648"/>
            <a:ext cx="8496944" cy="794519"/>
          </a:xfrm>
          <a:prstGeom prst="rect">
            <a:avLst/>
          </a:prstGeom>
        </p:spPr>
        <p:txBody>
          <a:bodyPr/>
          <a:lstStyle>
            <a:lvl1pPr algn="l">
              <a:defRPr sz="4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 smtClean="0"/>
              <a:t>슬라이드 제목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980728"/>
            <a:ext cx="8064896" cy="360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74237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7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6605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71800" y="26064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BatmanForeverAlternate" pitchFamily="2" charset="0"/>
              </a:rPr>
              <a:t>Battle Gun</a:t>
            </a:r>
            <a:endParaRPr lang="ko-KR" altLang="en-US" sz="3200" dirty="0">
              <a:latin typeface="BatmanForeverAlternat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5949280"/>
            <a:ext cx="385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	 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지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교수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송인희 교수님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학번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2012181023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오준석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학번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2012181034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정우혁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6300192" y="4142782"/>
            <a:ext cx="2815390" cy="1590474"/>
            <a:chOff x="1058779" y="3920228"/>
            <a:chExt cx="2582779" cy="1334634"/>
          </a:xfrm>
        </p:grpSpPr>
        <p:sp>
          <p:nvSpPr>
            <p:cNvPr id="6" name="Rectangle 6"/>
            <p:cNvSpPr/>
            <p:nvPr/>
          </p:nvSpPr>
          <p:spPr>
            <a:xfrm>
              <a:off x="1058779" y="3920228"/>
              <a:ext cx="2582779" cy="657726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</a:rPr>
                <a:t>지도교수 서명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1058779" y="4597136"/>
              <a:ext cx="2582779" cy="65772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4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304987"/>
            <a:ext cx="8395689" cy="406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745609" y="5528263"/>
            <a:ext cx="1366451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게임 플레이</a:t>
            </a:r>
            <a:endParaRPr lang="en-US" altLang="ko-KR" sz="1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41736" y="508610"/>
            <a:ext cx="4184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3.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정우혁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서버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갈매기형 수장 6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745609" y="5528263"/>
            <a:ext cx="1366451" cy="46166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게임 시간 끝나면 결과</a:t>
            </a:r>
            <a:endParaRPr lang="en-US" altLang="ko-KR" sz="1200" dirty="0" smtClean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304987"/>
            <a:ext cx="8395689" cy="406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1736" y="508610"/>
            <a:ext cx="4184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3.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정우혁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서버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갈매기형 수장 6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1736" y="508610"/>
            <a:ext cx="1527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4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문제점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2219" y="1736812"/>
            <a:ext cx="390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72124"/>
                </a:solidFill>
                <a:latin typeface="+mn-ea"/>
              </a:rPr>
              <a:t>셰이더</a:t>
            </a:r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 및 </a:t>
            </a:r>
            <a:r>
              <a:rPr lang="ko-KR" altLang="en-US" dirty="0" err="1" smtClean="0">
                <a:solidFill>
                  <a:srgbClr val="272124"/>
                </a:solidFill>
                <a:latin typeface="+mn-ea"/>
              </a:rPr>
              <a:t>이펙트</a:t>
            </a:r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 디테일 떨어진다</a:t>
            </a:r>
            <a:r>
              <a:rPr lang="en-US" altLang="ko-KR" dirty="0" smtClean="0">
                <a:solidFill>
                  <a:srgbClr val="272124"/>
                </a:solidFill>
                <a:latin typeface="+mn-ea"/>
              </a:rPr>
              <a:t>. </a:t>
            </a:r>
            <a:endParaRPr lang="ko-KR" altLang="en-US" dirty="0">
              <a:solidFill>
                <a:srgbClr val="272124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5608" y="3573016"/>
            <a:ext cx="2388180" cy="786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rgbClr val="272124"/>
                </a:solidFill>
                <a:latin typeface="+mj-ea"/>
              </a:rPr>
              <a:t>정우혁</a:t>
            </a:r>
            <a:endParaRPr lang="ko-KR" altLang="en-US" sz="2500" b="1" dirty="0">
              <a:solidFill>
                <a:srgbClr val="272124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5608" y="1514710"/>
            <a:ext cx="2388180" cy="786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rgbClr val="272124"/>
                </a:solidFill>
                <a:latin typeface="+mj-ea"/>
              </a:rPr>
              <a:t>오준석</a:t>
            </a:r>
            <a:endParaRPr lang="ko-KR" altLang="en-US" sz="2500" b="1" dirty="0">
              <a:solidFill>
                <a:srgbClr val="272124"/>
              </a:solidFill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11711" y="3781372"/>
            <a:ext cx="61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272124"/>
                </a:solidFill>
                <a:latin typeface="+mn-ea"/>
              </a:rPr>
              <a:t>객체 동기화 불안정</a:t>
            </a:r>
            <a:endParaRPr lang="ko-KR" altLang="en-US" dirty="0">
              <a:solidFill>
                <a:srgbClr val="2721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75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갈매기형 수장 6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1736" y="508610"/>
            <a:ext cx="19607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4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향후 계획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12219" y="1736812"/>
            <a:ext cx="408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272124"/>
                </a:solidFill>
                <a:latin typeface="+mn-ea"/>
              </a:rPr>
              <a:t>셰이더</a:t>
            </a:r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 및 </a:t>
            </a:r>
            <a:r>
              <a:rPr lang="ko-KR" altLang="en-US" dirty="0" err="1" smtClean="0">
                <a:solidFill>
                  <a:srgbClr val="272124"/>
                </a:solidFill>
                <a:latin typeface="+mn-ea"/>
              </a:rPr>
              <a:t>이펙트</a:t>
            </a:r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 보완 </a:t>
            </a:r>
            <a:r>
              <a:rPr lang="en-US" altLang="ko-KR" dirty="0" smtClean="0">
                <a:solidFill>
                  <a:srgbClr val="272124"/>
                </a:solidFill>
                <a:latin typeface="+mn-ea"/>
              </a:rPr>
              <a:t>, </a:t>
            </a:r>
            <a:r>
              <a:rPr lang="ko-KR" altLang="en-US" dirty="0" err="1" smtClean="0">
                <a:solidFill>
                  <a:srgbClr val="272124"/>
                </a:solidFill>
                <a:latin typeface="+mn-ea"/>
              </a:rPr>
              <a:t>콘텐츠</a:t>
            </a:r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 추가</a:t>
            </a:r>
            <a:endParaRPr lang="ko-KR" altLang="en-US" dirty="0">
              <a:solidFill>
                <a:srgbClr val="272124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5608" y="3573016"/>
            <a:ext cx="2388180" cy="786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smtClean="0">
                <a:solidFill>
                  <a:srgbClr val="272124"/>
                </a:solidFill>
                <a:latin typeface="+mj-ea"/>
              </a:rPr>
              <a:t>정우혁</a:t>
            </a:r>
            <a:endParaRPr lang="ko-KR" altLang="en-US" sz="2500" b="1" dirty="0">
              <a:solidFill>
                <a:srgbClr val="272124"/>
              </a:solidFill>
              <a:latin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75608" y="1514710"/>
            <a:ext cx="2388180" cy="78604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smtClean="0">
                <a:solidFill>
                  <a:srgbClr val="272124"/>
                </a:solidFill>
                <a:latin typeface="+mj-ea"/>
              </a:rPr>
              <a:t>오준석</a:t>
            </a:r>
            <a:endParaRPr lang="ko-KR" altLang="en-US" sz="2500" b="1" dirty="0">
              <a:solidFill>
                <a:srgbClr val="272124"/>
              </a:solidFill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11711" y="3781372"/>
            <a:ext cx="61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272124"/>
                </a:solidFill>
                <a:latin typeface="+mn-ea"/>
              </a:rPr>
              <a:t>객체 동기화 안정화 및 최적화 </a:t>
            </a:r>
            <a:endParaRPr lang="ko-KR" altLang="en-US" dirty="0">
              <a:solidFill>
                <a:srgbClr val="2721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48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갈매기형 수장 6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41736" y="508610"/>
            <a:ext cx="19607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5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개발 일정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40413" y="1343569"/>
            <a:ext cx="8566688" cy="4237201"/>
            <a:chOff x="1090824" y="565210"/>
            <a:chExt cx="9680808" cy="4237201"/>
          </a:xfrm>
        </p:grpSpPr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1090824" y="565210"/>
              <a:ext cx="9680808" cy="4237201"/>
              <a:chOff x="429464" y="897069"/>
              <a:chExt cx="8174984" cy="5196227"/>
            </a:xfrm>
            <a:solidFill>
              <a:schemeClr val="bg1"/>
            </a:solidFill>
          </p:grpSpPr>
          <p:sp>
            <p:nvSpPr>
              <p:cNvPr id="34" name="직사각형 33"/>
              <p:cNvSpPr/>
              <p:nvPr/>
            </p:nvSpPr>
            <p:spPr>
              <a:xfrm>
                <a:off x="556719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564831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572943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3581055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572000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5580112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588224" y="1268760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96336" y="1268760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9464" y="908720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1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437576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2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411760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3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419872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4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427984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5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36096" y="897069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6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444208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7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452320" y="912153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8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</p:grpSp>
        <p:sp>
          <p:nvSpPr>
            <p:cNvPr id="21" name="오른쪽 화살표 20"/>
            <p:cNvSpPr>
              <a:spLocks noChangeAspect="1"/>
            </p:cNvSpPr>
            <p:nvPr/>
          </p:nvSpPr>
          <p:spPr>
            <a:xfrm>
              <a:off x="1241520" y="1076841"/>
              <a:ext cx="2377444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프레임워크 개발</a:t>
              </a:r>
            </a:p>
          </p:txBody>
        </p:sp>
        <p:sp>
          <p:nvSpPr>
            <p:cNvPr id="22" name="오른쪽 화살표 21"/>
            <p:cNvSpPr>
              <a:spLocks noChangeAspect="1"/>
            </p:cNvSpPr>
            <p:nvPr/>
          </p:nvSpPr>
          <p:spPr>
            <a:xfrm>
              <a:off x="1241518" y="3293908"/>
              <a:ext cx="2377446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네트워크 프레임워크 개발</a:t>
              </a:r>
            </a:p>
          </p:txBody>
        </p:sp>
        <p:sp>
          <p:nvSpPr>
            <p:cNvPr id="23" name="오른쪽 화살표 22"/>
            <p:cNvSpPr>
              <a:spLocks noChangeAspect="1"/>
            </p:cNvSpPr>
            <p:nvPr/>
          </p:nvSpPr>
          <p:spPr>
            <a:xfrm>
              <a:off x="1225435" y="1661402"/>
              <a:ext cx="2393529" cy="44917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캐릭터 애니메이션 구현</a:t>
              </a:r>
            </a:p>
          </p:txBody>
        </p:sp>
        <p:sp>
          <p:nvSpPr>
            <p:cNvPr id="25" name="오른쪽 화살표 24"/>
            <p:cNvSpPr>
              <a:spLocks noChangeAspect="1"/>
            </p:cNvSpPr>
            <p:nvPr/>
          </p:nvSpPr>
          <p:spPr>
            <a:xfrm>
              <a:off x="3660904" y="2185373"/>
              <a:ext cx="2377446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충돌체크</a:t>
              </a:r>
            </a:p>
          </p:txBody>
        </p:sp>
        <p:sp>
          <p:nvSpPr>
            <p:cNvPr id="28" name="오른쪽 화살표 27"/>
            <p:cNvSpPr>
              <a:spLocks noChangeAspect="1"/>
            </p:cNvSpPr>
            <p:nvPr/>
          </p:nvSpPr>
          <p:spPr>
            <a:xfrm>
              <a:off x="4037788" y="3327142"/>
              <a:ext cx="2924431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클라이언트 동기화</a:t>
              </a:r>
            </a:p>
          </p:txBody>
        </p:sp>
        <p:sp>
          <p:nvSpPr>
            <p:cNvPr id="30" name="오른쪽 화살표 29"/>
            <p:cNvSpPr>
              <a:spLocks noChangeAspect="1"/>
            </p:cNvSpPr>
            <p:nvPr/>
          </p:nvSpPr>
          <p:spPr>
            <a:xfrm>
              <a:off x="5998493" y="2211018"/>
              <a:ext cx="3559005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게임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콘텐츠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31" name="오른쪽 화살표 30"/>
            <p:cNvSpPr>
              <a:spLocks noChangeAspect="1"/>
            </p:cNvSpPr>
            <p:nvPr/>
          </p:nvSpPr>
          <p:spPr>
            <a:xfrm>
              <a:off x="8386944" y="1076841"/>
              <a:ext cx="1511540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사운드</a:t>
              </a:r>
            </a:p>
          </p:txBody>
        </p:sp>
        <p:sp>
          <p:nvSpPr>
            <p:cNvPr id="32" name="오른쪽 화살표 31"/>
            <p:cNvSpPr>
              <a:spLocks noChangeAspect="1"/>
            </p:cNvSpPr>
            <p:nvPr/>
          </p:nvSpPr>
          <p:spPr>
            <a:xfrm>
              <a:off x="7190216" y="3369843"/>
              <a:ext cx="2717526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서버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최적</a:t>
              </a:r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화</a:t>
              </a:r>
            </a:p>
          </p:txBody>
        </p:sp>
        <p:sp>
          <p:nvSpPr>
            <p:cNvPr id="33" name="오른쪽 화살표 32"/>
            <p:cNvSpPr>
              <a:spLocks noChangeAspect="1"/>
            </p:cNvSpPr>
            <p:nvPr/>
          </p:nvSpPr>
          <p:spPr>
            <a:xfrm>
              <a:off x="3655821" y="1141749"/>
              <a:ext cx="3534395" cy="446723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셰이더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&amp; </a:t>
              </a:r>
              <a:r>
                <a:rPr lang="ko-KR" altLang="en-US" sz="1000" b="1" dirty="0" err="1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이펙트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 구현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51" name="오른쪽 화살표 50"/>
            <p:cNvSpPr>
              <a:spLocks noChangeAspect="1"/>
            </p:cNvSpPr>
            <p:nvPr/>
          </p:nvSpPr>
          <p:spPr>
            <a:xfrm>
              <a:off x="2852891" y="4018793"/>
              <a:ext cx="1770378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씬 구성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</p:grpSp>
      <p:sp>
        <p:nvSpPr>
          <p:cNvPr id="52" name="object 2"/>
          <p:cNvSpPr txBox="1">
            <a:spLocks/>
          </p:cNvSpPr>
          <p:nvPr/>
        </p:nvSpPr>
        <p:spPr>
          <a:xfrm>
            <a:off x="318544" y="1371926"/>
            <a:ext cx="4800054" cy="4206919"/>
          </a:xfrm>
          <a:prstGeom prst="rect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endParaRPr lang="ko-KR" altLang="en-US" spc="-5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4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-223" y="6381328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"/>
          <p:cNvGrpSpPr/>
          <p:nvPr/>
        </p:nvGrpSpPr>
        <p:grpSpPr>
          <a:xfrm>
            <a:off x="344488" y="836712"/>
            <a:ext cx="3085700" cy="833269"/>
            <a:chOff x="2943907" y="-142876"/>
            <a:chExt cx="4385783" cy="1388799"/>
          </a:xfrm>
        </p:grpSpPr>
        <p:sp>
          <p:nvSpPr>
            <p:cNvPr id="33" name="직사각형 32"/>
            <p:cNvSpPr/>
            <p:nvPr/>
          </p:nvSpPr>
          <p:spPr>
            <a:xfrm>
              <a:off x="2943907" y="90736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500"/>
                </a:spcBef>
              </a:pPr>
              <a:endParaRPr lang="en-US" altLang="ko-KR" sz="1600" spc="1500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55641" y="-142876"/>
              <a:ext cx="3874049" cy="512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ts val="500"/>
                </a:spcBef>
              </a:pPr>
              <a:endParaRPr lang="en-US" altLang="ko-KR" sz="1400" b="1" spc="1500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210 앱굴림 R" pitchFamily="18" charset="-127"/>
                <a:ea typeface="210 앱굴림 R" pitchFamily="18" charset="-127"/>
              </a:endParaRPr>
            </a:p>
          </p:txBody>
        </p:sp>
      </p:grpSp>
      <p:sp>
        <p:nvSpPr>
          <p:cNvPr id="43" name="갈매기형 수장 42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893"/>
            <a:ext cx="9144000" cy="52463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1736" y="508610"/>
            <a:ext cx="27142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5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깃 허브 사용량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5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/>
          <p:cNvSpPr txBox="1">
            <a:spLocks/>
          </p:cNvSpPr>
          <p:nvPr/>
        </p:nvSpPr>
        <p:spPr>
          <a:xfrm>
            <a:off x="323528" y="2420888"/>
            <a:ext cx="8496944" cy="794519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dirty="0" smtClean="0">
                <a:solidFill>
                  <a:srgbClr val="92D050"/>
                </a:solidFill>
                <a:latin typeface="BatmanForeverAlternate" pitchFamily="2" charset="0"/>
              </a:rPr>
              <a:t>게임 시연</a:t>
            </a:r>
            <a:endParaRPr lang="en-US" altLang="ko-KR" sz="6600" dirty="0" smtClean="0">
              <a:solidFill>
                <a:srgbClr val="92D050"/>
              </a:solidFill>
              <a:latin typeface="BatmanForeverAlterna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&gt;</a:t>
            </a: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</a:rPr>
              <a:t>INDEX&lt;</a:t>
            </a:r>
            <a:endParaRPr lang="ko-KR" altLang="en-US" dirty="0">
              <a:solidFill>
                <a:srgbClr val="92D050"/>
              </a:solidFill>
              <a:latin typeface="BatmanForeverAlternate" pitchFamily="2" charset="0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3625"/>
                    </a14:imgEffect>
                    <a14:imgEffect>
                      <a14:saturation sat="0"/>
                    </a14:imgEffect>
                    <a14:imgEffect>
                      <a14:brightnessContrast bright="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028" y="3060041"/>
            <a:ext cx="4234385" cy="317578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442418" y="1825854"/>
            <a:ext cx="5238651" cy="555049"/>
            <a:chOff x="2028205" y="1734662"/>
            <a:chExt cx="5807641" cy="55504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대각선 방향의 모서리가 둥근 사각형 14"/>
            <p:cNvSpPr/>
            <p:nvPr/>
          </p:nvSpPr>
          <p:spPr>
            <a:xfrm>
              <a:off x="2391796" y="1825640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39225" y="1927184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게임개요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60364" y="1556792"/>
            <a:ext cx="799046" cy="799046"/>
            <a:chOff x="2456308" y="1472493"/>
            <a:chExt cx="799046" cy="799046"/>
          </a:xfrm>
        </p:grpSpPr>
        <p:sp>
          <p:nvSpPr>
            <p:cNvPr id="18" name="눈물 방울 17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눈물 방울 18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222211" y="1808365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BED73D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3200" dirty="0">
              <a:solidFill>
                <a:srgbClr val="BED73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384537" y="2055648"/>
            <a:ext cx="363927" cy="149216"/>
          </a:xfrm>
          <a:prstGeom prst="roundRect">
            <a:avLst/>
          </a:prstGeom>
          <a:solidFill>
            <a:srgbClr val="BED7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442418" y="2689950"/>
            <a:ext cx="5238651" cy="530746"/>
            <a:chOff x="2028205" y="1734662"/>
            <a:chExt cx="5807641" cy="53074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대각선 방향의 모서리가 둥근 사각형 23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39225" y="2791280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작업내용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–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오준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석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960364" y="2420888"/>
            <a:ext cx="799046" cy="799046"/>
            <a:chOff x="2456308" y="1472493"/>
            <a:chExt cx="799046" cy="799046"/>
          </a:xfrm>
        </p:grpSpPr>
        <p:sp>
          <p:nvSpPr>
            <p:cNvPr id="27" name="눈물 방울 26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22211" y="267246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2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384537" y="2919744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42418" y="3554046"/>
            <a:ext cx="5238651" cy="530746"/>
            <a:chOff x="2028205" y="1734662"/>
            <a:chExt cx="5807641" cy="53074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32AD5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대각선 방향의 모서리가 둥근 사각형 32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39225" y="3655376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작업내용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-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정우혁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960364" y="3284984"/>
            <a:ext cx="799046" cy="799046"/>
            <a:chOff x="2456308" y="1472493"/>
            <a:chExt cx="799046" cy="799046"/>
          </a:xfrm>
        </p:grpSpPr>
        <p:sp>
          <p:nvSpPr>
            <p:cNvPr id="36" name="눈물 방울 35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32AD5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222211" y="3536557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32AD52"/>
                </a:solidFill>
              </a:rPr>
              <a:t>3</a:t>
            </a:r>
            <a:endParaRPr lang="ko-KR" altLang="en-US" dirty="0">
              <a:solidFill>
                <a:srgbClr val="32AD52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84537" y="3783840"/>
            <a:ext cx="363927" cy="149216"/>
          </a:xfrm>
          <a:prstGeom prst="roundRect">
            <a:avLst/>
          </a:prstGeom>
          <a:solidFill>
            <a:srgbClr val="32AD5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442418" y="4418142"/>
            <a:ext cx="5238651" cy="530746"/>
            <a:chOff x="2028205" y="1734662"/>
            <a:chExt cx="5807641" cy="53074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대각선 방향의 모서리가 둥근 사각형 41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960364" y="4149080"/>
            <a:ext cx="799046" cy="799046"/>
            <a:chOff x="2456308" y="1472493"/>
            <a:chExt cx="799046" cy="799046"/>
          </a:xfrm>
        </p:grpSpPr>
        <p:sp>
          <p:nvSpPr>
            <p:cNvPr id="45" name="눈물 방울 44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눈물 방울 45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22211" y="4400653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4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384537" y="4647936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442418" y="5282238"/>
            <a:ext cx="5238651" cy="530746"/>
            <a:chOff x="2028205" y="1734662"/>
            <a:chExt cx="5807641" cy="530746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대각선 방향의 모서리가 둥근 사각형 50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764099" y="4541101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문제점 및 향후 계획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960364" y="5013176"/>
            <a:ext cx="799046" cy="799046"/>
            <a:chOff x="2456308" y="1472493"/>
            <a:chExt cx="799046" cy="799046"/>
          </a:xfrm>
        </p:grpSpPr>
        <p:sp>
          <p:nvSpPr>
            <p:cNvPr id="54" name="눈물 방울 53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22211" y="526474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BED73D"/>
                </a:solidFill>
              </a:rPr>
              <a:t>5</a:t>
            </a:r>
            <a:endParaRPr lang="ko-KR" altLang="en-US" dirty="0">
              <a:solidFill>
                <a:srgbClr val="BED73D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384537" y="5512032"/>
            <a:ext cx="363927" cy="149216"/>
          </a:xfrm>
          <a:prstGeom prst="roundRect">
            <a:avLst/>
          </a:prstGeom>
          <a:solidFill>
            <a:srgbClr val="BED7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536340" y="6138614"/>
            <a:ext cx="5238651" cy="530746"/>
            <a:chOff x="2028205" y="1734662"/>
            <a:chExt cx="5807641" cy="53074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대각선 방향의 모서리가 둥근 사각형 59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867800" y="6218120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깃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허브 사용량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2980866" y="5870314"/>
            <a:ext cx="799046" cy="799046"/>
            <a:chOff x="2456308" y="1472493"/>
            <a:chExt cx="799046" cy="799046"/>
          </a:xfrm>
        </p:grpSpPr>
        <p:sp>
          <p:nvSpPr>
            <p:cNvPr id="76" name="눈물 방울 75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눈물 방울 76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03848" y="6156593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6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384537" y="6437324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3742347" y="5379156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 개발 일정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/>
          <p:cNvSpPr txBox="1">
            <a:spLocks noChangeArrowheads="1"/>
          </p:cNvSpPr>
          <p:nvPr/>
        </p:nvSpPr>
        <p:spPr>
          <a:xfrm>
            <a:off x="478027" y="1196753"/>
            <a:ext cx="7921625" cy="13849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1600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1600" dirty="0"/>
              <a:t>모티브 게임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오버워치</a:t>
            </a:r>
            <a:r>
              <a:rPr lang="ko-KR" altLang="en-US" sz="1600" dirty="0"/>
              <a:t> </a:t>
            </a:r>
            <a:r>
              <a:rPr lang="en-US" altLang="ko-KR" sz="1600" dirty="0"/>
              <a:t>&amp; </a:t>
            </a:r>
            <a:r>
              <a:rPr lang="ko-KR" altLang="en-US" sz="1600" dirty="0" err="1"/>
              <a:t>언리얼</a:t>
            </a:r>
            <a:r>
              <a:rPr lang="ko-KR" altLang="en-US" sz="1600" dirty="0"/>
              <a:t> 토너먼트 </a:t>
            </a:r>
            <a:r>
              <a:rPr lang="en-US" altLang="ko-KR" sz="1600" dirty="0"/>
              <a:t>&amp; </a:t>
            </a:r>
            <a:r>
              <a:rPr lang="ko-KR" altLang="en-US" sz="1600" dirty="0"/>
              <a:t>배틀 그라운드</a:t>
            </a:r>
            <a:r>
              <a:rPr lang="en-US" altLang="ko-KR" sz="1600" dirty="0"/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1600" dirty="0" smtClean="0"/>
          </a:p>
          <a:p>
            <a:pPr marL="342900" indent="-342900">
              <a:buFontTx/>
              <a:buChar char="-"/>
              <a:defRPr/>
            </a:pPr>
            <a:r>
              <a:rPr lang="ko-KR" altLang="en-US" sz="1600" dirty="0" smtClean="0"/>
              <a:t>전통 </a:t>
            </a:r>
            <a:r>
              <a:rPr lang="en-US" altLang="ko-KR" sz="1600" dirty="0" smtClean="0"/>
              <a:t>FPS</a:t>
            </a:r>
            <a:r>
              <a:rPr lang="ko-KR" altLang="en-US" sz="1600" dirty="0" smtClean="0"/>
              <a:t>로 다양한 총과 </a:t>
            </a:r>
            <a:r>
              <a:rPr lang="ko-KR" altLang="en-US" sz="1600" dirty="0" err="1" smtClean="0"/>
              <a:t>이펙트가</a:t>
            </a:r>
            <a:r>
              <a:rPr lang="ko-KR" altLang="en-US" sz="1600" dirty="0" smtClean="0"/>
              <a:t> 특징</a:t>
            </a:r>
            <a:endParaRPr lang="en-US" altLang="ko-KR" sz="1600" dirty="0"/>
          </a:p>
          <a:p>
            <a:pPr marL="342900" indent="-342900" eaLnBrk="1" hangingPunct="1">
              <a:buFontTx/>
              <a:buChar char="-"/>
              <a:defRPr/>
            </a:pP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3528" y="3284984"/>
            <a:ext cx="4032448" cy="30243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Picture 4" descr="관련 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00331" y="3284984"/>
            <a:ext cx="4636165" cy="30243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41736" y="508610"/>
            <a:ext cx="19607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1.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게임 개요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837397" y="5528263"/>
            <a:ext cx="1150427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기본 </a:t>
            </a:r>
            <a:r>
              <a:rPr lang="ko-KR" altLang="en-US" sz="1200" dirty="0" err="1" smtClean="0"/>
              <a:t>셰이더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1" y="1291120"/>
            <a:ext cx="4082853" cy="40820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6" y="1271342"/>
            <a:ext cx="4092099" cy="41018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48466" y="5528265"/>
            <a:ext cx="959837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노멀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매핑</a:t>
            </a:r>
            <a:endParaRPr lang="en-US" altLang="ko-KR" sz="12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741736" y="508610"/>
            <a:ext cx="4504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2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오준석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err="1" smtClean="0">
                <a:solidFill>
                  <a:srgbClr val="272124"/>
                </a:solidFill>
              </a:rPr>
              <a:t>셰이</a:t>
            </a:r>
            <a:r>
              <a:rPr lang="ko-KR" altLang="en-US" sz="2500" b="1" dirty="0" err="1">
                <a:solidFill>
                  <a:srgbClr val="272124"/>
                </a:solidFill>
              </a:rPr>
              <a:t>더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1" y="1291120"/>
            <a:ext cx="4082853" cy="40820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7397" y="5528263"/>
            <a:ext cx="1150427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그림자</a:t>
            </a:r>
            <a:endParaRPr lang="en-US" altLang="ko-KR" sz="12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56" y="1270685"/>
            <a:ext cx="4092099" cy="4102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8466" y="5528265"/>
            <a:ext cx="959837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안개</a:t>
            </a:r>
            <a:endParaRPr lang="en-US" altLang="ko-KR" sz="1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41736" y="508610"/>
            <a:ext cx="4504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2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오준석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err="1" smtClean="0">
                <a:solidFill>
                  <a:srgbClr val="272124"/>
                </a:solidFill>
              </a:rPr>
              <a:t>셰이</a:t>
            </a:r>
            <a:r>
              <a:rPr lang="ko-KR" altLang="en-US" sz="2500" b="1" dirty="0" err="1">
                <a:solidFill>
                  <a:srgbClr val="272124"/>
                </a:solidFill>
              </a:rPr>
              <a:t>더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37397" y="5528263"/>
            <a:ext cx="1366451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MFC </a:t>
            </a:r>
            <a:r>
              <a:rPr lang="ko-KR" altLang="en-US" sz="1200" dirty="0" err="1" smtClean="0"/>
              <a:t>네비메쉬</a:t>
            </a:r>
            <a:r>
              <a:rPr lang="ko-KR" altLang="en-US" sz="1200" dirty="0" smtClean="0"/>
              <a:t> 툴</a:t>
            </a:r>
            <a:endParaRPr lang="en-US" altLang="ko-KR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48466" y="5528265"/>
            <a:ext cx="1103854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인 게임 적용</a:t>
            </a:r>
            <a:endParaRPr lang="en-US" altLang="ko-KR" sz="12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81" y="1291120"/>
            <a:ext cx="4082853" cy="4082095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57" y="1291120"/>
            <a:ext cx="4096712" cy="408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1736" y="508610"/>
            <a:ext cx="48253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2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오준석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err="1" smtClean="0">
                <a:solidFill>
                  <a:srgbClr val="272124"/>
                </a:solidFill>
              </a:rPr>
              <a:t>네비메쉬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37397" y="5528263"/>
            <a:ext cx="1366451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실드</a:t>
            </a:r>
            <a:endParaRPr lang="en-US" altLang="ko-KR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48466" y="5528265"/>
            <a:ext cx="1103854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기본 총</a:t>
            </a:r>
            <a:endParaRPr lang="en-US" altLang="ko-KR" sz="12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291119"/>
            <a:ext cx="4082853" cy="408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57" y="1291119"/>
            <a:ext cx="4099911" cy="408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1736" y="508610"/>
            <a:ext cx="4504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2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오준석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err="1" smtClean="0">
                <a:solidFill>
                  <a:srgbClr val="272124"/>
                </a:solidFill>
              </a:rPr>
              <a:t>이펙트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2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37397" y="5528263"/>
            <a:ext cx="1366451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불 </a:t>
            </a:r>
            <a:r>
              <a:rPr lang="ko-KR" altLang="en-US" sz="1200" dirty="0" err="1" smtClean="0"/>
              <a:t>이펙트</a:t>
            </a:r>
            <a:endParaRPr lang="en-US" altLang="ko-KR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348466" y="5528265"/>
            <a:ext cx="1103854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부메랑</a:t>
            </a:r>
            <a:endParaRPr lang="en-US" altLang="ko-KR" sz="1200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290900"/>
            <a:ext cx="4082853" cy="408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57" y="1290901"/>
            <a:ext cx="4096712" cy="408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1736" y="508610"/>
            <a:ext cx="4504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solidFill>
                  <a:srgbClr val="272124"/>
                </a:solidFill>
              </a:rPr>
              <a:t>2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오준석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err="1" smtClean="0">
                <a:solidFill>
                  <a:srgbClr val="272124"/>
                </a:solidFill>
              </a:rPr>
              <a:t>이펙트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75556" y="12713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400092" y="1286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131840" y="26758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2328" y="888035"/>
            <a:ext cx="23232368" cy="83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81" y="1294863"/>
            <a:ext cx="4082853" cy="40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2"/>
          <p:cNvSpPr>
            <a:spLocks noChangeArrowheads="1"/>
          </p:cNvSpPr>
          <p:nvPr/>
        </p:nvSpPr>
        <p:spPr bwMode="auto">
          <a:xfrm>
            <a:off x="22328" y="741752"/>
            <a:ext cx="32431268" cy="176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837397" y="5528263"/>
            <a:ext cx="1366451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로그인</a:t>
            </a:r>
            <a:endParaRPr lang="en-US" altLang="ko-KR" sz="1200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6348466" y="5528265"/>
            <a:ext cx="1103854" cy="27699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로비</a:t>
            </a:r>
            <a:endParaRPr lang="en-US" altLang="ko-KR" sz="12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358" y="1314055"/>
            <a:ext cx="4096712" cy="405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41736" y="508610"/>
            <a:ext cx="41841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272124"/>
                </a:solidFill>
              </a:rPr>
              <a:t>3.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작업내용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– 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정우혁 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(</a:t>
            </a:r>
            <a:r>
              <a:rPr lang="ko-KR" altLang="en-US" sz="2500" b="1" dirty="0" smtClean="0">
                <a:solidFill>
                  <a:srgbClr val="272124"/>
                </a:solidFill>
              </a:rPr>
              <a:t>서버</a:t>
            </a:r>
            <a:r>
              <a:rPr lang="en-US" altLang="ko-KR" sz="2500" b="1" dirty="0" smtClean="0">
                <a:solidFill>
                  <a:srgbClr val="272124"/>
                </a:solidFill>
              </a:rPr>
              <a:t>)</a:t>
            </a:r>
            <a:endParaRPr lang="ko-KR" altLang="en-US" sz="2500" b="1" dirty="0">
              <a:solidFill>
                <a:srgbClr val="27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227</Words>
  <Application>Microsoft Office PowerPoint</Application>
  <PresentationFormat>화면 슬라이드 쇼(4:3)</PresentationFormat>
  <Paragraphs>79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&gt;INDEX&lt;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bizdesign.net</dc:creator>
  <cp:lastModifiedBy>JWH</cp:lastModifiedBy>
  <cp:revision>68</cp:revision>
  <dcterms:created xsi:type="dcterms:W3CDTF">2013-04-02T13:36:32Z</dcterms:created>
  <dcterms:modified xsi:type="dcterms:W3CDTF">2018-05-06T16:15:17Z</dcterms:modified>
  <cp:version>0906.0100.01</cp:version>
</cp:coreProperties>
</file>